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70" r:id="rId4"/>
    <p:sldId id="257" r:id="rId5"/>
    <p:sldId id="261" r:id="rId6"/>
    <p:sldId id="259" r:id="rId7"/>
    <p:sldId id="271" r:id="rId8"/>
    <p:sldId id="263" r:id="rId9"/>
    <p:sldId id="264" r:id="rId10"/>
    <p:sldId id="265" r:id="rId11"/>
    <p:sldId id="267" r:id="rId12"/>
    <p:sldId id="268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94660"/>
  </p:normalViewPr>
  <p:slideViewPr>
    <p:cSldViewPr>
      <p:cViewPr varScale="1">
        <p:scale>
          <a:sx n="74" d="100"/>
          <a:sy n="74" d="100"/>
        </p:scale>
        <p:origin x="150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A7A946A8-2B6D-4C69-BD91-FE643BF87D2E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EBDBE-FB91-4F96-8FC2-A319B34F73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46A8-2B6D-4C69-BD91-FE643BF87D2E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EBDBE-FB91-4F96-8FC2-A319B34F73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46A8-2B6D-4C69-BD91-FE643BF87D2E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EBDBE-FB91-4F96-8FC2-A319B34F73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46A8-2B6D-4C69-BD91-FE643BF87D2E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EBDBE-FB91-4F96-8FC2-A319B34F734B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46A8-2B6D-4C69-BD91-FE643BF87D2E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EBDBE-FB91-4F96-8FC2-A319B34F734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46A8-2B6D-4C69-BD91-FE643BF87D2E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EBDBE-FB91-4F96-8FC2-A319B34F734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46A8-2B6D-4C69-BD91-FE643BF87D2E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EBDBE-FB91-4F96-8FC2-A319B34F73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46A8-2B6D-4C69-BD91-FE643BF87D2E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EBDBE-FB91-4F96-8FC2-A319B34F734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46A8-2B6D-4C69-BD91-FE643BF87D2E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EBDBE-FB91-4F96-8FC2-A319B34F73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46A8-2B6D-4C69-BD91-FE643BF87D2E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EBDBE-FB91-4F96-8FC2-A319B34F734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46A8-2B6D-4C69-BD91-FE643BF87D2E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EBDBE-FB91-4F96-8FC2-A319B34F73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A7A946A8-2B6D-4C69-BD91-FE643BF87D2E}" type="datetimeFigureOut">
              <a:rPr lang="ru-RU" smtClean="0"/>
              <a:t>20.07.2023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CEEBDBE-FB91-4F96-8FC2-A319B34F734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Та самая комната!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933056"/>
            <a:ext cx="6400800" cy="1752600"/>
          </a:xfrm>
        </p:spPr>
        <p:txBody>
          <a:bodyPr>
            <a:normAutofit/>
          </a:bodyPr>
          <a:lstStyle/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r>
              <a:rPr lang="ru-RU" sz="1700" dirty="0" smtClean="0"/>
              <a:t>Волонтерский </a:t>
            </a:r>
            <a:r>
              <a:rPr lang="ru-RU" sz="1700" dirty="0" smtClean="0"/>
              <a:t>проект </a:t>
            </a:r>
            <a:r>
              <a:rPr lang="ru-RU" sz="1700" dirty="0" smtClean="0"/>
              <a:t>для детских медицинских организаций</a:t>
            </a:r>
            <a:endParaRPr lang="ru-RU" sz="1700" dirty="0"/>
          </a:p>
        </p:txBody>
      </p:sp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5733256"/>
            <a:ext cx="609600" cy="609600"/>
          </a:xfrm>
          <a:prstGeom prst="rect">
            <a:avLst/>
          </a:prstGeom>
        </p:spPr>
      </p:pic>
      <p:pic>
        <p:nvPicPr>
          <p:cNvPr id="15" name="Данила Иванов - От улыбки - минус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9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"/>
    </mc:Choice>
    <mc:Fallback xmlns="">
      <p:transition spd="slow" advTm="1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numSld="14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6948749" cy="4631699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2"/>
    </mc:Choice>
    <mc:Fallback xmlns="">
      <p:transition spd="slow" advTm="2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19672" y="980728"/>
            <a:ext cx="6248400" cy="50405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А вместе с нами и географию можно </a:t>
            </a:r>
            <a:r>
              <a:rPr lang="ru-RU" dirty="0" smtClean="0"/>
              <a:t>изучать…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84784"/>
            <a:ext cx="6336126" cy="4224856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2"/>
    </mc:Choice>
    <mc:Fallback xmlns="">
      <p:transition spd="slow" advTm="2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4744"/>
            <a:ext cx="6588224" cy="4391350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3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6"/>
    </mc:Choice>
    <mc:Fallback xmlns="">
      <p:transition spd="slow" advTm="2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Та самая комната.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9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7"/>
    </mc:Choice>
    <mc:Fallback xmlns="">
      <p:transition spd="slow" advTm="1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КТО Может </a:t>
            </a:r>
            <a:r>
              <a:rPr lang="ru-RU" sz="2800" dirty="0"/>
              <a:t>принять участие в этом проекте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ru-RU" dirty="0"/>
              <a:t> Любой, кто умеет держать в руках </a:t>
            </a:r>
            <a:r>
              <a:rPr lang="ru-RU" dirty="0" smtClean="0"/>
              <a:t>кисть;</a:t>
            </a:r>
          </a:p>
          <a:p>
            <a:pPr marL="342900" indent="-342900">
              <a:buFont typeface="Arial" charset="0"/>
              <a:buChar char="•"/>
            </a:pPr>
            <a:r>
              <a:rPr lang="ru-RU" dirty="0" smtClean="0"/>
              <a:t>У </a:t>
            </a:r>
            <a:r>
              <a:rPr lang="ru-RU" dirty="0"/>
              <a:t>кого «горит глаз» на доброе </a:t>
            </a:r>
            <a:r>
              <a:rPr lang="ru-RU" dirty="0" smtClean="0"/>
              <a:t>дело;</a:t>
            </a:r>
            <a:endParaRPr lang="ru-RU" dirty="0"/>
          </a:p>
          <a:p>
            <a:pPr marL="342900" indent="-342900">
              <a:buFont typeface="Arial" charset="0"/>
              <a:buChar char="•"/>
            </a:pPr>
            <a:r>
              <a:rPr lang="ru-RU" dirty="0"/>
              <a:t>Кто не равнодушен к слезам </a:t>
            </a:r>
            <a:r>
              <a:rPr lang="ru-RU" dirty="0" smtClean="0"/>
              <a:t>малышей;</a:t>
            </a:r>
            <a:endParaRPr lang="ru-RU" dirty="0"/>
          </a:p>
          <a:p>
            <a:pPr marL="342900" indent="-342900">
              <a:buFont typeface="Arial" charset="0"/>
              <a:buChar char="•"/>
            </a:pPr>
            <a:r>
              <a:rPr lang="ru-RU" dirty="0"/>
              <a:t>Кто может выделить несколько часов своего драгоценного </a:t>
            </a:r>
            <a:r>
              <a:rPr lang="ru-RU" dirty="0" smtClean="0"/>
              <a:t>времени.</a:t>
            </a:r>
            <a:endParaRPr lang="ru-RU" dirty="0"/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00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528">
        <p14:reveal/>
      </p:transition>
    </mc:Choice>
    <mc:Fallback xmlns="">
      <p:transition spd="slow" advTm="95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293096"/>
            <a:ext cx="6248400" cy="1456373"/>
          </a:xfrm>
        </p:spPr>
        <p:txBody>
          <a:bodyPr>
            <a:normAutofit/>
          </a:bodyPr>
          <a:lstStyle/>
          <a:p>
            <a:r>
              <a:rPr lang="ru-RU" dirty="0"/>
              <a:t>Рисовать может </a:t>
            </a:r>
            <a:r>
              <a:rPr lang="ru-RU" dirty="0" smtClean="0"/>
              <a:t>каждый</a:t>
            </a:r>
            <a:r>
              <a:rPr lang="ru-RU" dirty="0"/>
              <a:t>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0" b="14840"/>
          <a:stretch>
            <a:fillRect/>
          </a:stretch>
        </p:blipFill>
        <p:spPr>
          <a:xfrm>
            <a:off x="1403648" y="1196752"/>
            <a:ext cx="6264696" cy="3018224"/>
          </a:xfrm>
          <a:prstGeom prst="plaque">
            <a:avLst>
              <a:gd name="adj" fmla="val 8341"/>
            </a:avLst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812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5"/>
    </mc:Choice>
    <mc:Fallback xmlns="">
      <p:transition spd="slow" advTm="6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980728"/>
            <a:ext cx="6400800" cy="144016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Цель создания проекта</a:t>
            </a:r>
            <a:r>
              <a:rPr lang="ru-RU" sz="2800" dirty="0"/>
              <a:t> «</a:t>
            </a:r>
            <a:r>
              <a:rPr lang="ru-RU" sz="2800" dirty="0" smtClean="0"/>
              <a:t>ТА </a:t>
            </a:r>
            <a:r>
              <a:rPr lang="ru-RU" sz="2800" dirty="0" err="1" smtClean="0"/>
              <a:t>самАЯ</a:t>
            </a:r>
            <a:r>
              <a:rPr lang="ru-RU" sz="2800" dirty="0" smtClean="0"/>
              <a:t> </a:t>
            </a:r>
            <a:r>
              <a:rPr lang="ru-RU" sz="2800" dirty="0" err="1" smtClean="0"/>
              <a:t>комнатА</a:t>
            </a:r>
            <a:r>
              <a:rPr lang="ru-RU" sz="2800" dirty="0" smtClean="0"/>
              <a:t>»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2492896"/>
            <a:ext cx="6400800" cy="3048001"/>
          </a:xfrm>
        </p:spPr>
        <p:txBody>
          <a:bodyPr/>
          <a:lstStyle/>
          <a:p>
            <a:r>
              <a:rPr lang="ru-RU" dirty="0" smtClean="0"/>
              <a:t>Уменьшить необоснованную </a:t>
            </a:r>
            <a:r>
              <a:rPr lang="ru-RU" dirty="0"/>
              <a:t>боязнь «белых халатов» у </a:t>
            </a:r>
            <a:r>
              <a:rPr lang="ru-RU" dirty="0" smtClean="0"/>
              <a:t>детей; </a:t>
            </a:r>
            <a:endParaRPr lang="ru-RU" dirty="0" smtClean="0"/>
          </a:p>
          <a:p>
            <a:r>
              <a:rPr lang="ru-RU" dirty="0" smtClean="0"/>
              <a:t>Желание сделать пребывание детей в больнице комфортным и менее </a:t>
            </a:r>
            <a:r>
              <a:rPr lang="ru-RU" dirty="0" err="1" smtClean="0"/>
              <a:t>травматичным</a:t>
            </a:r>
            <a:r>
              <a:rPr lang="ru-RU" dirty="0" smtClean="0"/>
              <a:t> для </a:t>
            </a:r>
            <a:r>
              <a:rPr lang="ru-RU" dirty="0" smtClean="0"/>
              <a:t>психики;</a:t>
            </a:r>
            <a:endParaRPr lang="ru-RU" dirty="0" smtClean="0"/>
          </a:p>
          <a:p>
            <a:r>
              <a:rPr lang="ru-RU" dirty="0" smtClean="0"/>
              <a:t>Вызвать улыбку на лицах малышей.</a:t>
            </a:r>
            <a:endParaRPr lang="ru-RU" dirty="0"/>
          </a:p>
          <a:p>
            <a:endParaRPr lang="ru-RU" dirty="0"/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4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1"/>
    </mc:Choice>
    <mc:Fallback xmlns="">
      <p:transition spd="slow" advTm="8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12" y="2438400"/>
            <a:ext cx="2082976" cy="31242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dirty="0" smtClean="0"/>
              <a:t>В таком месте и время коротать веселее.</a:t>
            </a:r>
            <a:endParaRPr lang="ru-RU" sz="3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96" y="2438400"/>
            <a:ext cx="2082607" cy="3124200"/>
          </a:xfrm>
        </p:spPr>
      </p:pic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9"/>
    </mc:Choice>
    <mc:Fallback xmlns="">
      <p:transition spd="slow" advTm="2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93" y="2438400"/>
            <a:ext cx="2082614" cy="31242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1340768"/>
            <a:ext cx="6400800" cy="6858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А В таких палатах и лежится веселее</a:t>
            </a:r>
            <a:endParaRPr lang="ru-RU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704" y="2438400"/>
            <a:ext cx="2083191" cy="3124200"/>
          </a:xfrm>
        </p:spPr>
      </p:pic>
      <p:pic>
        <p:nvPicPr>
          <p:cNvPr id="15" name="Звук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4"/>
    </mc:Choice>
    <mc:Fallback xmlns="">
      <p:transition spd="slow" advTm="3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Как же все это творится?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Найти </a:t>
            </a:r>
            <a:r>
              <a:rPr lang="ru-RU" dirty="0" smtClean="0"/>
              <a:t>скучное</a:t>
            </a:r>
            <a:r>
              <a:rPr lang="ru-RU" dirty="0" smtClean="0"/>
              <a:t>, </a:t>
            </a:r>
            <a:r>
              <a:rPr lang="ru-RU" dirty="0" smtClean="0"/>
              <a:t>неинтересное место, где </a:t>
            </a:r>
            <a:r>
              <a:rPr lang="ru-RU" dirty="0" smtClean="0"/>
              <a:t>руководство будет только «ЗА» переделку;</a:t>
            </a:r>
          </a:p>
          <a:p>
            <a:r>
              <a:rPr lang="ru-RU" dirty="0" smtClean="0"/>
              <a:t>Найти единомышленников, готовых  потратить свое драгоценное время на доброе </a:t>
            </a:r>
            <a:r>
              <a:rPr lang="ru-RU" dirty="0" smtClean="0"/>
              <a:t>дело;</a:t>
            </a:r>
            <a:endParaRPr lang="ru-RU" dirty="0" smtClean="0"/>
          </a:p>
          <a:p>
            <a:r>
              <a:rPr lang="ru-RU" dirty="0" smtClean="0"/>
              <a:t>Нарисовать эскиз и согласовать его с руководством МУ;</a:t>
            </a:r>
          </a:p>
          <a:p>
            <a:r>
              <a:rPr lang="ru-RU" dirty="0" smtClean="0"/>
              <a:t>Найти спонсора, готового обеспечить нас краской;</a:t>
            </a:r>
          </a:p>
          <a:p>
            <a:r>
              <a:rPr lang="ru-RU" dirty="0" smtClean="0"/>
              <a:t>И</a:t>
            </a:r>
            <a:r>
              <a:rPr lang="ru-RU" dirty="0" smtClean="0"/>
              <a:t>..</a:t>
            </a:r>
            <a:r>
              <a:rPr lang="ru-RU" dirty="0" smtClean="0"/>
              <a:t>. </a:t>
            </a:r>
            <a:r>
              <a:rPr lang="ru-RU" dirty="0" smtClean="0"/>
              <a:t>, ВПЕРЕД!</a:t>
            </a:r>
            <a:endParaRPr lang="ru-RU" dirty="0"/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759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226">
        <p14:reveal/>
      </p:transition>
    </mc:Choice>
    <mc:Fallback xmlns="">
      <p:transition spd="slow" advTm="122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13" y="1484784"/>
            <a:ext cx="3058362" cy="407781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9672" y="-685800"/>
            <a:ext cx="6400800" cy="685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161" y="2492896"/>
            <a:ext cx="4128459" cy="3096344"/>
          </a:xfrm>
        </p:spPr>
      </p:pic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1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9"/>
    </mc:Choice>
    <mc:Fallback xmlns="">
      <p:transition spd="slow" advTm="2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66970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9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1"/>
    </mc:Choice>
    <mc:Fallback xmlns="">
      <p:transition spd="slow" advTm="2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9|2.1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9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8|2.3|2.3|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203</TotalTime>
  <Words>177</Words>
  <Application>Microsoft Office PowerPoint</Application>
  <PresentationFormat>Экран (4:3)</PresentationFormat>
  <Paragraphs>24</Paragraphs>
  <Slides>13</Slides>
  <Notes>0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Constantia</vt:lpstr>
      <vt:lpstr>Garamond</vt:lpstr>
      <vt:lpstr>Wingdings</vt:lpstr>
      <vt:lpstr>Кутюр</vt:lpstr>
      <vt:lpstr>Та самая комната!</vt:lpstr>
      <vt:lpstr>КТО Может принять участие в этом проекте</vt:lpstr>
      <vt:lpstr>Рисовать может каждый!</vt:lpstr>
      <vt:lpstr>Цель создания проекта «ТА самАЯ комнатА»  </vt:lpstr>
      <vt:lpstr>В таком месте и время коротать веселее.</vt:lpstr>
      <vt:lpstr>А В таких палатах и лежится веселее</vt:lpstr>
      <vt:lpstr>Как же все это творится?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 самая комната.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 самая комната!</dc:title>
  <dc:creator>НАТАША_2019</dc:creator>
  <cp:lastModifiedBy>Таис Антонова</cp:lastModifiedBy>
  <cp:revision>31</cp:revision>
  <dcterms:created xsi:type="dcterms:W3CDTF">2023-06-25T18:06:09Z</dcterms:created>
  <dcterms:modified xsi:type="dcterms:W3CDTF">2023-07-20T14:51:01Z</dcterms:modified>
</cp:coreProperties>
</file>