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растения и животны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1508" y="154380"/>
            <a:ext cx="9132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</a:p>
          <a:p>
            <a:pPr algn="ctr"/>
            <a:r>
              <a:rPr lang="ru-RU" sz="4800" b="1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лес и его обитателей</a:t>
            </a:r>
            <a:r>
              <a:rPr lang="ru-RU" sz="4800" b="1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Михайлова Дарья,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9 класса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«Канютинская ОШ»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Экологический фон для презентации - 84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836" y="435735"/>
            <a:ext cx="10702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12 – 15 лет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1026" name="Picture 2" descr="C:\Users\школа\Documents\андрианова Е.В\1\фото - копия\IMG_3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005395"/>
            <a:ext cx="5838091" cy="43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экологической презентации - 66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639" y="452718"/>
            <a:ext cx="106894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обучающихся высоких нравственных качеств путем пропаганды идей добровольного труда на благо общества и привлечения обучающихся, их родителей к решению экологических проблем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ерево, фон для презентации | Бесплатные 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413" y="592427"/>
            <a:ext cx="111227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количество участников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волонтерского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«Добро»;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приобретенные экологические знания, благодаря их многократному практическому и наглядно-действенному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воспроизведению,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обыденной жизни, опытно-экспериментальной деятельности приобрели прочный и осознанный характер. Нетрадиционный подход в формировании экологической культуры у детей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учебно-воспитательный потенциал, что бесценно в воспитании подрастающего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данной работы в сети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Облако, фон для презентации | Бесплатные фоны для презентаций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002" y="244698"/>
            <a:ext cx="10367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объектами и явлениями живой и неживой природы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Опытно-экспериментальная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(продуктивная) деятельность.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107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7</cp:revision>
  <dcterms:created xsi:type="dcterms:W3CDTF">2023-06-23T10:53:35Z</dcterms:created>
  <dcterms:modified xsi:type="dcterms:W3CDTF">2023-06-26T06:14:27Z</dcterms:modified>
</cp:coreProperties>
</file>